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5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2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5121</TotalTime>
  <Words>164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42</cp:revision>
  <dcterms:created xsi:type="dcterms:W3CDTF">2024-09-11T03:26:27Z</dcterms:created>
  <dcterms:modified xsi:type="dcterms:W3CDTF">2024-09-15T06:34:54Z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